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24926D-6487-48A8-9EBA-153E1FEABC4A}" v="2" dt="2022-05-25T13:31:05.1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44D7-DF9C-49D5-82AF-09241FAD4F0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4A665A7-47D1-4761-BCF7-E47A34397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5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294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28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CCCBCC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914400" y="3671767"/>
            <a:ext cx="7562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BE2E1A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8291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ansparent Shapes">
  <p:cSld name="Transparent Shapes">
    <p:bg>
      <p:bgPr>
        <a:solidFill>
          <a:srgbClr val="01377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125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rgbClr val="BE2E1A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>
            <a:spLocks noGrp="1"/>
          </p:cNvSpPr>
          <p:nvPr>
            <p:ph type="ctrTitle"/>
          </p:nvPr>
        </p:nvSpPr>
        <p:spPr>
          <a:xfrm>
            <a:off x="914400" y="3228733"/>
            <a:ext cx="6766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7" name="Google Shape;37;p3"/>
          <p:cNvSpPr txBox="1">
            <a:spLocks noGrp="1"/>
          </p:cNvSpPr>
          <p:nvPr>
            <p:ph type="subTitle" idx="1"/>
          </p:nvPr>
        </p:nvSpPr>
        <p:spPr>
          <a:xfrm>
            <a:off x="914400" y="4599539"/>
            <a:ext cx="67660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9257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12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116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018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081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135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297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088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5/25/2022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195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5/25/2022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8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transition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8C84B8E-16E8-4E54-B4AC-84CE51595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5A141A-7970-47DE-89D3-22BB4F6BFB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560" y="1110054"/>
            <a:ext cx="6558608" cy="4580300"/>
          </a:xfrm>
        </p:spPr>
        <p:txBody>
          <a:bodyPr>
            <a:normAutofit/>
          </a:bodyPr>
          <a:lstStyle/>
          <a:p>
            <a:pPr algn="r"/>
            <a:r>
              <a:rPr lang="en-US" sz="8800"/>
              <a:t>Diversity, Equity and Inclusion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E9EEEA-5DB7-4DC7-AF9F-74D1C19B7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928117"/>
            <a:ext cx="10351008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199147-B958-49C0-9BE2-65BDD892F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85470" y="1110053"/>
            <a:ext cx="3386371" cy="458030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F70505D-EC2C-4D1A-86DE-258377807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5780565"/>
            <a:ext cx="10351008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DF20BDF-18D7-4E94-9BA1-9CEB40470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46920" y="5257800"/>
            <a:chExt cx="1080904" cy="108090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8F42242-4089-4E5D-95C3-C113C73DA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46920" y="5257800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96F87F1-ABB5-42FB-86BD-EED111CD33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55011" y="5365890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938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versity, Equity, Inclusion Module">
            <a:hlinkClick r:id="" action="ppaction://media"/>
            <a:extLst>
              <a:ext uri="{FF2B5EF4-FFF2-40B4-BE49-F238E27FC236}">
                <a16:creationId xmlns:a16="http://schemas.microsoft.com/office/drawing/2014/main" id="{4B8C8B41-8B97-4067-B89C-D15B66430C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3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D0CE2-91FF-49B3-A5D8-181E900D7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AEBD96-C315-4F53-9D9E-0E20E993E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916AAA-66F6-4DFA-88ED-7E27CF6B8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137D43F-BAD6-47F1-AA65-AEEA38A2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512C9B2-6B22-4211-A940-FCD7C2CD0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5F7DB84-CDE7-46F8-90DD-9D048A7D52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8035907-EB9C-4E11-8A9B-D25B0AD8D7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4CFDD4A-4FA1-4CD9-90D5-E253C2040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14818" y="720071"/>
            <a:ext cx="5417868" cy="5417858"/>
            <a:chOff x="1311770" y="720071"/>
            <a:chExt cx="5417868" cy="541785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AB5B6FA-7B4F-437A-9C78-144C7DCD1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1770" y="720071"/>
              <a:ext cx="5417868" cy="5417858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4199C21-6AE0-4F6F-AA96-6FFF97BB9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8390" y="1006688"/>
              <a:ext cx="4844628" cy="4844620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5D598CA-341D-4B47-95A0-BCF94615AB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7507" y="1316890"/>
            <a:ext cx="4606394" cy="42242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en-US" sz="6000"/>
              <a:t>Questions?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9C69FA7-0958-4ED9-A0DF-E87A0C137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45208" y="3388657"/>
            <a:ext cx="36576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FC0738C0-DA5F-0A7B-DB60-284D1A09A4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713" y="2430533"/>
            <a:ext cx="2271185" cy="199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662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22</TotalTime>
  <Words>7</Words>
  <Application>Microsoft Office PowerPoint</Application>
  <PresentationFormat>Widescreen</PresentationFormat>
  <Paragraphs>2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Rockwell</vt:lpstr>
      <vt:lpstr>Rockwell Condensed</vt:lpstr>
      <vt:lpstr>Rockwell Extra Bold</vt:lpstr>
      <vt:lpstr>Wingdings</vt:lpstr>
      <vt:lpstr>Wood Type</vt:lpstr>
      <vt:lpstr>Diversity, Equity and Inclusion</vt:lpstr>
      <vt:lpstr>PowerPoint Presentation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Diversity, Equity and Inclusion</dc:title>
  <dc:creator>Mark Verplaetse</dc:creator>
  <cp:lastModifiedBy>Chris Rousseau</cp:lastModifiedBy>
  <cp:revision>4</cp:revision>
  <dcterms:created xsi:type="dcterms:W3CDTF">2021-06-24T21:10:05Z</dcterms:created>
  <dcterms:modified xsi:type="dcterms:W3CDTF">2022-05-25T13:31:57Z</dcterms:modified>
</cp:coreProperties>
</file>